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5" r:id="rId17"/>
    <p:sldId id="277" r:id="rId18"/>
    <p:sldId id="278" r:id="rId19"/>
    <p:sldId id="279" r:id="rId20"/>
    <p:sldId id="280" r:id="rId21"/>
    <p:sldId id="281" r:id="rId22"/>
    <p:sldId id="282" r:id="rId23"/>
    <p:sldId id="266" r:id="rId24"/>
    <p:sldId id="276" r:id="rId25"/>
    <p:sldId id="268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84D95-4AB9-4D4D-AB1A-52FA15307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27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5B873-8811-486D-AE23-05D942165D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2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47A45-8383-402B-9660-FE86F3999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19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D38CB-DAA8-487C-BD40-DFA81546AD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8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0CD78-1443-4581-AA96-683484B0B7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859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69ADD-F64B-4F8B-91B2-DC94E0C1CD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43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A4AE8-7285-4983-80F6-BC12B584F5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64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B4FD1-055E-4B05-8082-A77AA3D7BE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D5F70-E5F1-4BE8-88C4-98A17AA9A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23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CE05B-EF38-475B-A598-F18A7799F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8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92741-DD97-483A-B977-9200C66905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99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D9E72A9-E32A-47D2-8D42-579AF6BE1B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93273368_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625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22638" cy="70643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3300"/>
                </a:solidFill>
              </a:rPr>
              <a:t>У дедушки есть лошадь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4043363" cy="276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У дедушки есть жеребенок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flipH="1">
            <a:off x="5940425" y="404813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7400" y="3246438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1270" name="Picture 7" descr="1912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6718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zw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36718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37546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28082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ikie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614737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284663" cy="41751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3300"/>
                </a:solidFill>
              </a:rPr>
              <a:t>У бабушки есть коза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У бабушки есть козленок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5867400" y="26035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 flipH="1">
            <a:off x="5867400" y="3500438"/>
            <a:ext cx="309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7415" name="Picture 7" descr="i?id=71064f554e9041819ca9380e931792a0&amp;n=33&amp;h=215&amp;w=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24495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i?id=0ad3dbf66802045ac1ed024676add1fc&amp;n=33&amp;h=215&amp;w=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30241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11788097-Two-Capra-aegagrus-hircus-goats-isolated-on-white-Stock-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836613"/>
            <a:ext cx="30241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3831475-little-goat-isol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384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3251200" cy="5619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3300"/>
                </a:solidFill>
              </a:rPr>
              <a:t>У дедушки есть овца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У дедушки есть ягненок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 flipH="1">
            <a:off x="6227763" y="404813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 flipH="1">
            <a:off x="6300788" y="324643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3318" name="Picture 7" descr="18179583-Side-view-of-a-Sheep-looking-at-camera-against-white-background-Stock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2400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i?id=ab1c0991fac83e8a709915dbae06ed82&amp;n=33&amp;h=215&amp;w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0956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yagnyo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384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Sovmestimost-znaka-zodiaka-ovtsa-s-drugi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6814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284663" cy="41751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3300"/>
                </a:solidFill>
              </a:rPr>
              <a:t>У бабушки есть собака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8218487" cy="2913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У бабушки есть щенок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flipH="1">
            <a:off x="5940425" y="333375"/>
            <a:ext cx="302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867400" y="324643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9463" name="Picture 7" descr="Animals___Dogs_Funny_puppy_on_a_white_background_04165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34559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82029530_large_61936420a2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19150"/>
            <a:ext cx="288131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epositphotos_8943584-Five-d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2879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w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4176713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63341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3300"/>
                </a:solidFill>
              </a:rPr>
              <a:t>У дедушки есть кошка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У дедушки есть котенок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580063" y="333375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724525" y="3357563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20487" name="Picture 7" descr="476535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5290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2048x1336_771743_%5b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33845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0_b6e01_2c2781dd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32400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13589214-Portrait-of-Persian-cat-7-months-old-sitting-in-front-of-white--Stock-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38147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3251200" cy="503238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3300"/>
                </a:solidFill>
              </a:rPr>
              <a:t>У бабушки есть свинья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У бабушки есть поросенок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4525" y="33337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95963" y="33575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21511" name="Picture 7" descr="14517921-De-cerdo-que-se-representa-sobre-un-fondo-blanco-Foto-de-arch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5258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krupno-bela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743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ev114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3960812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i?id=ab654e70f117fe95a31a921a1a3256da&amp;n=33&amp;h=215&amp;w=4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40481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663300"/>
                </a:solidFill>
              </a:rPr>
              <a:t>«Кто самый нужный для человека».</a:t>
            </a:r>
            <a:r>
              <a:rPr lang="ru-RU" altLang="ru-RU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1223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 </a:t>
            </a:r>
            <a:r>
              <a:rPr lang="ru-RU" altLang="ru-RU" sz="2000" b="1" smtClean="0">
                <a:solidFill>
                  <a:srgbClr val="663300"/>
                </a:solidFill>
              </a:rPr>
              <a:t>Собрались однажды домашние животные и начали  спор, кто из них самый нужный для человека. Давайте поможем  животным разрешить спор.</a:t>
            </a:r>
          </a:p>
        </p:txBody>
      </p:sp>
      <p:sp>
        <p:nvSpPr>
          <p:cNvPr id="17412" name="AutoShape 5" descr="4295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AutoShape 7" descr="4295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AutoShape 9" descr="4295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5" name="AutoShape 11" descr="4295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7416" name="Picture 15" descr="b_200000200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7848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  <a:t>Собака  сказала – Я самая нужная, потому что ….</a:t>
            </a:r>
            <a:b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alt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8435" name="Picture 5" descr="german-shephe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345598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EAB7E10ED11C71AEF873750E7A1AA4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3455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0_869ee_6216ca83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4086225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  <a:t>Кошка не  согласилась, я самая нужная, потому что……</a:t>
            </a:r>
            <a:b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alt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9459" name="Picture 5" descr="B9318265810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41751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mouse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2159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29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  <a:t>Корова промычала, я самая нужная, потому что……</a:t>
            </a:r>
            <a:b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alt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20483" name="Picture 5" descr="Peeking-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7449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lefanu-dairy_264702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42481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3987" cy="3267075"/>
          </a:xfrm>
        </p:spPr>
        <p:txBody>
          <a:bodyPr anchor="ctr"/>
          <a:lstStyle/>
          <a:p>
            <a:pPr eaLnBrk="1" hangingPunct="1"/>
            <a:r>
              <a:rPr lang="ru-RU" altLang="ru-RU" sz="2800" b="1" smtClean="0">
                <a:solidFill>
                  <a:srgbClr val="663300"/>
                </a:solidFill>
              </a:rPr>
              <a:t>Кто поёт, закрывши рот?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Рот откроет — не поёт.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Ходит поступью неслышной,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Не боится темноты.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И хотя он в шубе пышной,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Любит греться у плиты.</a:t>
            </a:r>
            <a:r>
              <a:rPr lang="ru-RU" alt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2053" name="Picture 5" descr="i?id=fccac8b0b1b85d9005cf3f9c4ec05ff7&amp;n=33&amp;h=215&amp;w=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48974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  <a:t>Овца возмутилась, я самая  нужная, потому ……..</a:t>
            </a:r>
            <a:b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alt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8512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izdeliya_iz_shersti_ov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65400"/>
            <a:ext cx="39608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  <a:t>Лошадь  заржала, я  самая нужная, потому что……</a:t>
            </a:r>
            <a:b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alt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22531" name="Picture 5" descr="2093563_loshad-kartinki-na-belom-f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88778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7824987800f056354b987c8e07aff0e5d6954aaf72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25538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444338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31686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3300"/>
                </a:solidFill>
              </a:rPr>
              <a:t>В это время вышла  хозяйка и сказала: «Вы мне все нужны, все приносите пользу».  С тех пор животные живут дружно.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5" descr="soroka-vorona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663300"/>
                </a:solidFill>
              </a:rPr>
              <a:t>Игра «Кто лишний?»</a:t>
            </a:r>
            <a:r>
              <a:rPr lang="ru-RU" altLang="ru-RU" sz="2800" smtClean="0"/>
              <a:t> </a:t>
            </a:r>
          </a:p>
        </p:txBody>
      </p:sp>
      <p:pic>
        <p:nvPicPr>
          <p:cNvPr id="24579" name="Picture 5" descr="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889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2ffe1016af764179b04b5d17785e3d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33861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Foto-62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403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i?id=06a75de85b88d7ff09594f280ac6e2d6&amp;n=33&amp;h=215&amp;w=3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889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Oa5yT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5988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1405156374_mz1fbcxlsnkirz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032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7120006-Rove-goat-Kid-1-month-old-standing-in-front-of-white-background-Stock-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0350"/>
            <a:ext cx="26447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image007_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44900"/>
            <a:ext cx="4381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663300"/>
                </a:solidFill>
              </a:rPr>
              <a:t>Игра «Найди отличия».</a:t>
            </a:r>
            <a:r>
              <a:rPr lang="ru-RU" altLang="ru-RU" sz="2400" b="1" i="1" smtClean="0">
                <a:solidFill>
                  <a:srgbClr val="663300"/>
                </a:solidFill>
              </a:rPr>
              <a:t/>
            </a:r>
            <a:br>
              <a:rPr lang="ru-RU" altLang="ru-RU" sz="2400" b="1" i="1" smtClean="0">
                <a:solidFill>
                  <a:srgbClr val="663300"/>
                </a:solidFill>
              </a:rPr>
            </a:br>
            <a:endParaRPr lang="ru-RU" altLang="ru-RU" sz="2400" b="1" i="1" smtClean="0">
              <a:solidFill>
                <a:srgbClr val="66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/>
            <a:endParaRPr lang="ru-RU" altLang="ru-RU" i="1" smtClean="0"/>
          </a:p>
        </p:txBody>
      </p:sp>
      <p:pic>
        <p:nvPicPr>
          <p:cNvPr id="26628" name="Picture 7" descr="cmF6dml0aWUtay5ydQ==%21vxh09Myge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5" descr="b22225b1cab20d89c336f3923dd4ae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2800" b="1" smtClean="0">
                <a:solidFill>
                  <a:srgbClr val="663300"/>
                </a:solidFill>
              </a:rPr>
              <a:t>С бородою, а не старик,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С рогами, а не бык,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Доят, а не корова,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С пухом, а не птица,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Лыко дерёт,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А лаптей не плетёт.</a:t>
            </a:r>
            <a:r>
              <a:rPr lang="ru-RU" alt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3077" name="Picture 5" descr="koza-kartinki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41767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2800" b="1" smtClean="0">
                <a:solidFill>
                  <a:srgbClr val="663300"/>
                </a:solidFill>
              </a:rPr>
              <a:t>Сама пёстрая,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Ест зелёное,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Даёт белое.</a:t>
            </a:r>
            <a:r>
              <a:rPr lang="ru-RU" alt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4101" name="Picture 5" descr="1934952067cef861daa81a28c55682ed6f2c6e53ed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5138737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2800" b="1" smtClean="0">
                <a:solidFill>
                  <a:srgbClr val="663300"/>
                </a:solidFill>
              </a:rPr>
              <a:t>Чемпионка в быстром беге,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Я порой вожу телеги.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Дядя конюх мне принес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Воду, сено и овес.</a:t>
            </a:r>
            <a:r>
              <a:rPr lang="ru-RU" alt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5125" name="Picture 5" descr="cut-out-horse-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504031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99"/>
                </a:solidFill>
              </a:rPr>
              <a:t/>
            </a:r>
            <a:br>
              <a:rPr lang="ru-RU" altLang="ru-RU" sz="2800" b="1" smtClean="0">
                <a:solidFill>
                  <a:srgbClr val="000099"/>
                </a:solidFill>
              </a:rPr>
            </a:br>
            <a:r>
              <a:rPr lang="ru-RU" altLang="ru-RU" sz="2800" b="1" smtClean="0">
                <a:solidFill>
                  <a:srgbClr val="000099"/>
                </a:solidFill>
              </a:rPr>
              <a:t/>
            </a:r>
            <a:br>
              <a:rPr lang="ru-RU" altLang="ru-RU" sz="2800" b="1" smtClean="0">
                <a:solidFill>
                  <a:srgbClr val="000099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Человеку верный друг,</a:t>
            </a:r>
            <a:r>
              <a:rPr lang="ru-RU" altLang="ru-RU" sz="4000" smtClean="0">
                <a:solidFill>
                  <a:srgbClr val="663300"/>
                </a:solidFill>
              </a:rPr>
              <a:t/>
            </a:r>
            <a:br>
              <a:rPr lang="ru-RU" altLang="ru-RU" sz="4000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Чутко слышу каждый звук.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У меня отличный нюх,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Зоркий глаз и острый слух.</a:t>
            </a:r>
            <a:r>
              <a:rPr lang="ru-RU" alt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6149" name="Picture 5" descr="shutterstock_589728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20938"/>
            <a:ext cx="56880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99"/>
                </a:solidFill>
              </a:rPr>
              <a:t/>
            </a:r>
            <a:br>
              <a:rPr lang="ru-RU" altLang="ru-RU" sz="2800" b="1" smtClean="0">
                <a:solidFill>
                  <a:srgbClr val="000099"/>
                </a:solidFill>
              </a:rPr>
            </a:br>
            <a:r>
              <a:rPr lang="ru-RU" altLang="ru-RU" sz="2800" b="1" smtClean="0">
                <a:solidFill>
                  <a:srgbClr val="000099"/>
                </a:solidFill>
              </a:rPr>
              <a:t/>
            </a:r>
            <a:br>
              <a:rPr lang="ru-RU" altLang="ru-RU" sz="2800" b="1" smtClean="0">
                <a:solidFill>
                  <a:srgbClr val="000099"/>
                </a:solidFill>
              </a:rPr>
            </a:br>
            <a:r>
              <a:rPr lang="ru-RU" altLang="ru-RU" sz="2800" b="1" smtClean="0">
                <a:solidFill>
                  <a:srgbClr val="000099"/>
                </a:solidFill>
              </a:rPr>
              <a:t/>
            </a:r>
            <a:br>
              <a:rPr lang="ru-RU" altLang="ru-RU" sz="2800" b="1" smtClean="0">
                <a:solidFill>
                  <a:srgbClr val="000099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Комочек пуха,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Длинное ухо, 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Прыгает ловко, </a:t>
            </a:r>
            <a:br>
              <a:rPr lang="ru-RU" altLang="ru-RU" sz="2800" b="1" smtClean="0">
                <a:solidFill>
                  <a:srgbClr val="663300"/>
                </a:solidFill>
              </a:rPr>
            </a:br>
            <a:r>
              <a:rPr lang="ru-RU" altLang="ru-RU" sz="2800" b="1" smtClean="0">
                <a:solidFill>
                  <a:srgbClr val="663300"/>
                </a:solidFill>
              </a:rPr>
              <a:t>Любит морковку.</a:t>
            </a:r>
          </a:p>
        </p:txBody>
      </p:sp>
      <p:pic>
        <p:nvPicPr>
          <p:cNvPr id="7173" name="Picture 5" descr="67461701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92375"/>
            <a:ext cx="4319587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663300"/>
                </a:solidFill>
                <a:latin typeface="Times New Roman" pitchFamily="18" charset="0"/>
              </a:rPr>
              <a:t>Игра «Один - много».</a:t>
            </a:r>
            <a:r>
              <a:rPr lang="ru-RU" altLang="ru-RU" sz="400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</a:t>
            </a:r>
            <a:r>
              <a:rPr lang="ru-RU" altLang="ru-RU" sz="2000" b="1" smtClean="0">
                <a:solidFill>
                  <a:srgbClr val="663300"/>
                </a:solidFill>
              </a:rPr>
              <a:t>У дедушки и бабушки - по одному домашнему животному, 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                                     а в деревне их много. </a:t>
            </a:r>
          </a:p>
        </p:txBody>
      </p:sp>
      <p:pic>
        <p:nvPicPr>
          <p:cNvPr id="9220" name="Picture 5" descr="img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59039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3527425" cy="57626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3300"/>
                </a:solidFill>
              </a:rPr>
              <a:t>У бабушки есть корова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663300"/>
                </a:solidFill>
              </a:rPr>
              <a:t>У бабушки есть теленок</a:t>
            </a:r>
          </a:p>
        </p:txBody>
      </p:sp>
      <p:pic>
        <p:nvPicPr>
          <p:cNvPr id="10244" name="Picture 5" descr="1934952067cef861daa81a28c55682ed6f2c6e53ed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1407353210_p4syyqjuwclqb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49275"/>
            <a:ext cx="309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940425" y="188913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724525" y="3284538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5371" name="Picture 11" descr="1405156321_0tvfqk5gdhg7v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7193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1405156460_rs65jrm1iiegk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2520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189</Words>
  <Application>Microsoft Office PowerPoint</Application>
  <PresentationFormat>Экран (4:3)</PresentationFormat>
  <Paragraphs>47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Кто поёт, закрывши рот? Рот откроет — не поёт. Ходит поступью неслышной, Не боится темноты. И хотя он в шубе пышной, Любит греться у плиты. </vt:lpstr>
      <vt:lpstr>   С бородою, а не старик, С рогами, а не бык, Доят, а не корова, С пухом, а не птица, Лыко дерёт, А лаптей не плетёт. </vt:lpstr>
      <vt:lpstr> Сама пёстрая, Ест зелёное, Даёт белое. </vt:lpstr>
      <vt:lpstr>  Чемпионка в быстром беге, Я порой вожу телеги. Дядя конюх мне принес Воду, сено и овес. </vt:lpstr>
      <vt:lpstr>  Человеку верный друг, Чутко слышу каждый звук. У меня отличный нюх, Зоркий глаз и острый слух. </vt:lpstr>
      <vt:lpstr>   Комочек пуха, Длинное ухо,  Прыгает ловко,  Любит морковку.</vt:lpstr>
      <vt:lpstr>Игра «Один - много». </vt:lpstr>
      <vt:lpstr>У бабушки есть корова</vt:lpstr>
      <vt:lpstr>У дедушки есть лошадь</vt:lpstr>
      <vt:lpstr>У бабушки есть коза</vt:lpstr>
      <vt:lpstr>У дедушки есть овца</vt:lpstr>
      <vt:lpstr>У бабушки есть собака</vt:lpstr>
      <vt:lpstr>У дедушки есть кошка</vt:lpstr>
      <vt:lpstr>У бабушки есть свинья</vt:lpstr>
      <vt:lpstr>«Кто самый нужный для человека». </vt:lpstr>
      <vt:lpstr>Собака  сказала – Я самая нужная, потому что …. </vt:lpstr>
      <vt:lpstr>Кошка не  согласилась, я самая нужная, потому что…… </vt:lpstr>
      <vt:lpstr>Корова промычала, я самая нужная, потому что…… </vt:lpstr>
      <vt:lpstr>Овца возмутилась, я самая  нужная, потому …….. </vt:lpstr>
      <vt:lpstr>Лошадь  заржала, я  самая нужная, потому что…… </vt:lpstr>
      <vt:lpstr>В это время вышла  хозяйка и сказала: «Вы мне все нужны, все приносите пользу».  С тех пор животные живут дружно.</vt:lpstr>
      <vt:lpstr>Игра «Кто лишний?» </vt:lpstr>
      <vt:lpstr>Презентация PowerPoint</vt:lpstr>
      <vt:lpstr>Игра «Найди отличия».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поёт, закрывши рот? Рот откроет — не поёт. Ходит поступью неслышной, Не боится темноты. И хотя он в шубе пышной, Любит греться у плиты. (Кот)</dc:title>
  <dc:creator>1</dc:creator>
  <cp:lastModifiedBy>ПК</cp:lastModifiedBy>
  <cp:revision>12</cp:revision>
  <dcterms:created xsi:type="dcterms:W3CDTF">2017-01-04T08:34:42Z</dcterms:created>
  <dcterms:modified xsi:type="dcterms:W3CDTF">2020-04-27T12:39:11Z</dcterms:modified>
</cp:coreProperties>
</file>